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B1B82-4439-4450-BA95-2342CB2B1932}" type="datetimeFigureOut">
              <a:rPr lang="zh-TW" altLang="en-US" smtClean="0"/>
              <a:pPr/>
              <a:t>2023/10/11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542FA-06DD-4820-8B79-16ED1D2617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字方塊 3"/>
          <p:cNvSpPr txBox="1">
            <a:spLocks noChangeArrowheads="1"/>
          </p:cNvSpPr>
          <p:nvPr/>
        </p:nvSpPr>
        <p:spPr bwMode="auto">
          <a:xfrm>
            <a:off x="3429000" y="714375"/>
            <a:ext cx="1724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防蚊液</a:t>
            </a:r>
          </a:p>
        </p:txBody>
      </p:sp>
      <p:grpSp>
        <p:nvGrpSpPr>
          <p:cNvPr id="2" name="群組 8"/>
          <p:cNvGrpSpPr>
            <a:grpSpLocks/>
          </p:cNvGrpSpPr>
          <p:nvPr/>
        </p:nvGrpSpPr>
        <p:grpSpPr bwMode="auto">
          <a:xfrm>
            <a:off x="285750" y="1928813"/>
            <a:ext cx="7145338" cy="3500437"/>
            <a:chOff x="357158" y="2071678"/>
            <a:chExt cx="7145367" cy="3500462"/>
          </a:xfrm>
        </p:grpSpPr>
        <p:sp>
          <p:nvSpPr>
            <p:cNvPr id="27652" name="文字方塊 5"/>
            <p:cNvSpPr txBox="1">
              <a:spLocks noChangeArrowheads="1"/>
            </p:cNvSpPr>
            <p:nvPr/>
          </p:nvSpPr>
          <p:spPr bwMode="auto">
            <a:xfrm>
              <a:off x="694251" y="2071678"/>
              <a:ext cx="6808274" cy="3277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在燒杯放入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70c.c.</a:t>
              </a: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的純水</a:t>
              </a:r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再加入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20c.c.</a:t>
              </a: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的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Tween 20,</a:t>
              </a: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攪拌到完全</a:t>
              </a:r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>
                <a:spcAft>
                  <a:spcPts val="600"/>
                </a:spcAft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溶解</a:t>
              </a:r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再加入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3c.c.</a:t>
              </a: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的尤加利精油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,</a:t>
              </a: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攪拌到完全</a:t>
              </a:r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>
                <a:spcAft>
                  <a:spcPts val="600"/>
                </a:spcAft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均勻混合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(</a:t>
              </a: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透明澄清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)</a:t>
              </a:r>
            </a:p>
            <a:p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再加入</a:t>
              </a:r>
              <a:r>
                <a:rPr lang="en-US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5c.c.</a:t>
              </a: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的純水</a:t>
              </a:r>
            </a:p>
          </p:txBody>
        </p:sp>
        <p:sp>
          <p:nvSpPr>
            <p:cNvPr id="27653" name="文字方塊 6"/>
            <p:cNvSpPr txBox="1">
              <a:spLocks noChangeArrowheads="1"/>
            </p:cNvSpPr>
            <p:nvPr/>
          </p:nvSpPr>
          <p:spPr bwMode="auto">
            <a:xfrm>
              <a:off x="357158" y="2140431"/>
              <a:ext cx="431528" cy="3431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  <a:sym typeface="Symbol" pitchFamily="18" charset="2"/>
                </a:rPr>
                <a:t></a:t>
              </a:r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pPr>
                <a:spcAft>
                  <a:spcPts val="600"/>
                </a:spcAft>
              </a:pPr>
              <a:r>
                <a:rPr lang="zh-TW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  <a:sym typeface="Symbol" pitchFamily="18" charset="2"/>
                </a:rPr>
                <a:t></a:t>
              </a:r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pPr>
                <a:spcAft>
                  <a:spcPts val="600"/>
                </a:spcAft>
              </a:pPr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pPr>
                <a:spcAft>
                  <a:spcPts val="600"/>
                </a:spcAft>
              </a:pPr>
              <a:r>
                <a:rPr lang="zh-TW" altLang="zh-TW" sz="3200">
                  <a:latin typeface="Times New Roman" pitchFamily="18" charset="0"/>
                  <a:ea typeface="標楷體" pitchFamily="65" charset="-120"/>
                  <a:cs typeface="Times New Roman" pitchFamily="18" charset="0"/>
                  <a:sym typeface="Symbol" pitchFamily="18" charset="2"/>
                </a:rPr>
                <a:t></a:t>
              </a:r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pPr>
                <a:spcAft>
                  <a:spcPts val="600"/>
                </a:spcAft>
              </a:pPr>
              <a:r>
                <a:rPr lang="zh-TW" altLang="en-US" sz="3200">
                  <a:latin typeface="Times New Roman" pitchFamily="18" charset="0"/>
                  <a:ea typeface="標楷體" pitchFamily="65" charset="-120"/>
                  <a:cs typeface="Times New Roman" pitchFamily="18" charset="0"/>
                  <a:sym typeface="Symbol" pitchFamily="18" charset="2"/>
                </a:rPr>
                <a:t></a:t>
              </a:r>
              <a:endParaRPr lang="zh-TW" altLang="en-US" sz="32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7654" name="文字方塊 7"/>
            <p:cNvSpPr txBox="1">
              <a:spLocks noChangeArrowheads="1"/>
            </p:cNvSpPr>
            <p:nvPr/>
          </p:nvSpPr>
          <p:spPr bwMode="auto">
            <a:xfrm>
              <a:off x="500034" y="2786058"/>
              <a:ext cx="184731" cy="115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Aft>
                  <a:spcPts val="600"/>
                </a:spcAft>
              </a:pPr>
              <a:endParaRPr lang="en-US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pPr>
                <a:spcAft>
                  <a:spcPts val="600"/>
                </a:spcAft>
              </a:pPr>
              <a:endParaRPr lang="zh-TW" altLang="en-US" sz="32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3257560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蘆薈</a:t>
            </a:r>
            <a:r>
              <a:rPr lang="zh-TW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萃取液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---1 ml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卡波姆 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940 ----0.5%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 ml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甘油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-------1 ml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TEA(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三乙醇胺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)—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數滴</a:t>
            </a: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蘆薈保濕凝膠劑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配方組成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924A043D-4B62-4B19-9327-0084FEF9249F}"/>
              </a:ext>
            </a:extLst>
          </p:cNvPr>
          <p:cNvSpPr/>
          <p:nvPr/>
        </p:nvSpPr>
        <p:spPr>
          <a:xfrm>
            <a:off x="251520" y="260648"/>
            <a:ext cx="8424936" cy="2484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TW" altLang="en-US" sz="1600" b="1" dirty="0">
                <a:solidFill>
                  <a:srgbClr val="0070C0"/>
                </a:solidFill>
              </a:rPr>
              <a:t>卡波姆，也稱聚丙烯酸，</a:t>
            </a:r>
            <a:r>
              <a:rPr lang="zh-TW" altLang="en-US" sz="1600" dirty="0">
                <a:solidFill>
                  <a:srgbClr val="0070C0"/>
                </a:solidFill>
              </a:rPr>
              <a:t>是有助於控制化妝品粘度的增稠劑。可溶性固體分散並懸浮在液體中，防止油水分離。當在水中傳播時，它們可以膨脹到其初始體積的 </a:t>
            </a:r>
            <a:r>
              <a:rPr lang="en-US" altLang="zh-TW" sz="1600" dirty="0">
                <a:solidFill>
                  <a:srgbClr val="0070C0"/>
                </a:solidFill>
              </a:rPr>
              <a:t>1000 </a:t>
            </a:r>
            <a:r>
              <a:rPr lang="zh-TW" altLang="en-US" sz="1600" dirty="0">
                <a:solidFill>
                  <a:srgbClr val="0070C0"/>
                </a:solidFill>
              </a:rPr>
              <a:t>倍。由於其膠體、粘液狀稠度，該組分類別通常用於凝膠狀組合物。</a:t>
            </a:r>
            <a:r>
              <a:rPr lang="zh-TW" altLang="en-US" sz="1600" b="1" dirty="0">
                <a:solidFill>
                  <a:srgbClr val="FF00FF"/>
                </a:solidFill>
              </a:rPr>
              <a:t>這種成分存在於定型凝膠、面部保濕霜、防曬霜、洗髮水、抗衰老護理、眼霜、清潔劑和磨砂膏中</a:t>
            </a:r>
            <a:r>
              <a:rPr lang="zh-TW" altLang="en-US" sz="1600" b="1" dirty="0">
                <a:solidFill>
                  <a:srgbClr val="0070C0"/>
                </a:solidFill>
              </a:rPr>
              <a:t>。</a:t>
            </a:r>
            <a:r>
              <a:rPr lang="zh-TW" altLang="en-US" sz="1600" dirty="0">
                <a:solidFill>
                  <a:srgbClr val="0070C0"/>
                </a:solidFill>
              </a:rPr>
              <a:t>好處：增稠或均勻產品的稠度，防止產品分離，改善產品質感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86F746F-D66A-4EFA-9C62-E5DD8D6E2EE6}"/>
              </a:ext>
            </a:extLst>
          </p:cNvPr>
          <p:cNvSpPr/>
          <p:nvPr/>
        </p:nvSpPr>
        <p:spPr>
          <a:xfrm>
            <a:off x="179512" y="3068960"/>
            <a:ext cx="8496944" cy="1530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>
                <a:solidFill>
                  <a:srgbClr val="0000CC"/>
                </a:solidFill>
              </a:rPr>
              <a:t>甘油是天然植物性保濕劑</a:t>
            </a:r>
            <a:r>
              <a:rPr lang="zh-TW" altLang="en-US" sz="1600" dirty="0">
                <a:solidFill>
                  <a:srgbClr val="0000CC"/>
                </a:solidFill>
              </a:rPr>
              <a:t>，不容易致敏，同時也可吸引並鎖住水份，為皮膚表層補水，可防止皮膚出現乾紋、脫水，達舒緩作用。甘油是少數溶於水的有機化合物，塗抹後能滲入皮膚，同時不斷在空氣中吸收水份為皮膚保濕。</a:t>
            </a:r>
            <a:r>
              <a:rPr lang="zh-TW" altLang="en-US" sz="1600" dirty="0">
                <a:solidFill>
                  <a:srgbClr val="FF0000"/>
                </a:solidFill>
              </a:rPr>
              <a:t>高濃度</a:t>
            </a:r>
            <a:r>
              <a:rPr lang="en-US" altLang="zh-TW" sz="1600" dirty="0">
                <a:solidFill>
                  <a:srgbClr val="FF0000"/>
                </a:solidFill>
              </a:rPr>
              <a:t>100%</a:t>
            </a:r>
            <a:r>
              <a:rPr lang="zh-TW" altLang="en-US" sz="1600" dirty="0">
                <a:solidFill>
                  <a:srgbClr val="FF0000"/>
                </a:solidFill>
              </a:rPr>
              <a:t>純甘油，要用約</a:t>
            </a:r>
            <a:r>
              <a:rPr lang="en-US" altLang="zh-TW" sz="1600" dirty="0">
                <a:solidFill>
                  <a:srgbClr val="FF0000"/>
                </a:solidFill>
              </a:rPr>
              <a:t>5</a:t>
            </a:r>
            <a:r>
              <a:rPr lang="zh-TW" altLang="en-US" sz="1600" dirty="0">
                <a:solidFill>
                  <a:srgbClr val="FF0000"/>
                </a:solidFill>
              </a:rPr>
              <a:t>倍的水稀釋，否則它反會搶去皮膚的水份，令皮膚更乾燥。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B978268-C0CD-4721-932B-0A62128088FC}"/>
              </a:ext>
            </a:extLst>
          </p:cNvPr>
          <p:cNvSpPr/>
          <p:nvPr/>
        </p:nvSpPr>
        <p:spPr>
          <a:xfrm>
            <a:off x="179512" y="5301208"/>
            <a:ext cx="8568952" cy="79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>
                <a:solidFill>
                  <a:srgbClr val="0000CC"/>
                </a:solidFill>
              </a:rPr>
              <a:t>三乙醇胺</a:t>
            </a:r>
            <a:r>
              <a:rPr lang="zh-TW" altLang="en-US" sz="1600" dirty="0">
                <a:solidFill>
                  <a:srgbClr val="0000CC"/>
                </a:solidFill>
              </a:rPr>
              <a:t>被廣泛用於各類洗滌劑和美容護膚品（包括皮膚洗滌、眼膠、保濕、洗髮劑等）中的</a:t>
            </a:r>
            <a:r>
              <a:rPr lang="en-US" altLang="zh-TW" sz="1600" dirty="0">
                <a:solidFill>
                  <a:srgbClr val="0000CC"/>
                </a:solidFill>
              </a:rPr>
              <a:t>pH</a:t>
            </a:r>
            <a:r>
              <a:rPr lang="zh-TW" altLang="en-US" sz="1600" dirty="0">
                <a:solidFill>
                  <a:srgbClr val="0000CC"/>
                </a:solidFill>
              </a:rPr>
              <a:t>平衡劑。</a:t>
            </a:r>
          </a:p>
        </p:txBody>
      </p:sp>
    </p:spTree>
    <p:extLst>
      <p:ext uri="{BB962C8B-B14F-4D97-AF65-F5344CB8AC3E}">
        <p14:creationId xmlns:p14="http://schemas.microsoft.com/office/powerpoint/2010/main" val="167923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蘆薈保濕凝膠劑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製作步驟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(1)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配置</a:t>
            </a: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0.5%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卡波姆溶液：取</a:t>
            </a: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0.1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克卡波姆粉末加入</a:t>
            </a: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 ml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水中，持續攪拌至均勻水合，水合時間需久一些，一般配製量大時可以使用攪拌器攪拌過夜。</a:t>
            </a:r>
            <a:r>
              <a:rPr lang="zh-TW" altLang="en-US" sz="2800" b="1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本溶液已配製好。</a:t>
            </a:r>
            <a:endParaRPr lang="zh-TW" altLang="en-US" sz="28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(2)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</a:t>
            </a: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0.5%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卡波姆溶液</a:t>
            </a: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 ml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，加入</a:t>
            </a: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 ml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甘油及</a:t>
            </a: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1ml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蘆薈萃取液均勻混合。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(3)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慢慢加入數滴三乙醇胺，會形成透明膠狀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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裝瓶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PS.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若滴太多會變成乳白色液狀，再用</a:t>
            </a:r>
            <a:r>
              <a:rPr lang="zh-TW" altLang="en-US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檸檬酸調整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</a:t>
            </a:r>
            <a:r>
              <a:rPr lang="zh-TW" altLang="en-US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值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潔手露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乾洗手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2359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9600" algn="l"/>
                <a:tab pos="1219200" algn="l"/>
                <a:tab pos="1828800" algn="l"/>
                <a:tab pos="2438400" algn="l"/>
                <a:tab pos="3048000" algn="l"/>
                <a:tab pos="3657600" algn="l"/>
                <a:tab pos="4267200" algn="l"/>
                <a:tab pos="4876800" algn="l"/>
                <a:tab pos="5486400" algn="l"/>
                <a:tab pos="6096000" algn="l"/>
                <a:tab pos="6705600" algn="l"/>
                <a:tab pos="7315200" algn="l"/>
                <a:tab pos="7924800" algn="l"/>
                <a:tab pos="8534400" algn="l"/>
                <a:tab pos="9144000" algn="l"/>
                <a:tab pos="9753600" algn="l"/>
                <a:tab pos="10363200" algn="l"/>
                <a:tab pos="10972800" algn="l"/>
                <a:tab pos="11582400" algn="l"/>
                <a:tab pos="12192000" algn="l"/>
                <a:tab pos="12801600" algn="l"/>
                <a:tab pos="13411200" algn="l"/>
                <a:tab pos="14020800" algn="l"/>
                <a:tab pos="14630400" algn="l"/>
                <a:tab pos="15240000" algn="l"/>
                <a:tab pos="15849600" algn="l"/>
                <a:tab pos="16459200" algn="l"/>
                <a:tab pos="17068800" algn="l"/>
                <a:tab pos="17678400" algn="l"/>
                <a:tab pos="18288000" algn="l"/>
                <a:tab pos="18897600" algn="l"/>
                <a:tab pos="19507200" algn="l"/>
              </a:tabLst>
            </a:pPr>
            <a:r>
              <a:rPr kumimoji="0" lang="en-US" altLang="zh-TW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endParaRPr kumimoji="0" lang="en-US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1% </a:t>
            </a:r>
            <a:r>
              <a:rPr lang="en-US" altLang="zh-TW" sz="28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Carbopol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940  20 ml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精油	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適量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	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藥用酒精 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(95%)	70 ml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三乙醇胺	  數滴</a:t>
            </a:r>
            <a:r>
              <a:rPr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38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字方塊 3"/>
          <p:cNvSpPr txBox="1">
            <a:spLocks noChangeArrowheads="1"/>
          </p:cNvSpPr>
          <p:nvPr/>
        </p:nvSpPr>
        <p:spPr bwMode="auto">
          <a:xfrm>
            <a:off x="3000364" y="571480"/>
            <a:ext cx="37753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潔手露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乾洗手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群組 8"/>
          <p:cNvGrpSpPr>
            <a:grpSpLocks/>
          </p:cNvGrpSpPr>
          <p:nvPr/>
        </p:nvGrpSpPr>
        <p:grpSpPr bwMode="auto">
          <a:xfrm>
            <a:off x="285750" y="1928813"/>
            <a:ext cx="8807681" cy="3770263"/>
            <a:chOff x="357158" y="2071678"/>
            <a:chExt cx="8807716" cy="3770289"/>
          </a:xfrm>
        </p:grpSpPr>
        <p:sp>
          <p:nvSpPr>
            <p:cNvPr id="27652" name="文字方塊 5"/>
            <p:cNvSpPr txBox="1">
              <a:spLocks noChangeArrowheads="1"/>
            </p:cNvSpPr>
            <p:nvPr/>
          </p:nvSpPr>
          <p:spPr bwMode="auto">
            <a:xfrm>
              <a:off x="694251" y="2071678"/>
              <a:ext cx="8470623" cy="3770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在燒杯取</a:t>
              </a:r>
              <a:r>
                <a:rPr lang="en-US" altLang="zh-TW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1</a:t>
              </a:r>
              <a:r>
                <a:rPr 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%</a:t>
              </a:r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卡波姆溶液</a:t>
              </a:r>
              <a:r>
                <a:rPr 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20 ml</a:t>
              </a:r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，加入</a:t>
              </a:r>
              <a:r>
                <a:rPr lang="en-US" altLang="zh-TW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 70</a:t>
              </a:r>
              <a:r>
                <a:rPr 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 ml</a:t>
              </a:r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酒精</a:t>
              </a:r>
              <a:endParaRPr 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>
                <a:spcAft>
                  <a:spcPts val="600"/>
                </a:spcAft>
              </a:pPr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均勻混合</a:t>
              </a:r>
              <a:endPara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滴入</a:t>
              </a:r>
              <a:r>
                <a:rPr lang="en-US" altLang="zh-TW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2-3</a:t>
              </a:r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滴精油</a:t>
              </a:r>
              <a:r>
                <a:rPr lang="en-US" altLang="zh-TW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---</a:t>
              </a:r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攪拌均勻</a:t>
              </a:r>
              <a:endPara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endPara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endPara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>
                <a:spcAft>
                  <a:spcPts val="600"/>
                </a:spcAft>
              </a:pPr>
              <a:endPara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endPara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7653" name="文字方塊 6"/>
            <p:cNvSpPr txBox="1">
              <a:spLocks noChangeArrowheads="1"/>
            </p:cNvSpPr>
            <p:nvPr/>
          </p:nvSpPr>
          <p:spPr bwMode="auto">
            <a:xfrm>
              <a:off x="357158" y="2140431"/>
              <a:ext cx="431530" cy="2785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sym typeface="Symbol" pitchFamily="18" charset="2"/>
                </a:rPr>
                <a:t></a:t>
              </a:r>
              <a:endPara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pPr>
                <a:spcAft>
                  <a:spcPts val="600"/>
                </a:spcAft>
              </a:pPr>
              <a:endPara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pPr>
                <a:spcAft>
                  <a:spcPts val="600"/>
                </a:spcAft>
              </a:pPr>
              <a:r>
                <a:rPr lang="zh-TW" altLang="zh-TW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sym typeface="Symbol" pitchFamily="18" charset="2"/>
                </a:rPr>
                <a:t></a:t>
              </a:r>
              <a:endPara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endPara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Symbol" pitchFamily="18" charset="2"/>
              </a:endParaRPr>
            </a:p>
            <a:p>
              <a:pPr>
                <a:spcAft>
                  <a:spcPts val="600"/>
                </a:spcAft>
              </a:pPr>
              <a:r>
                <a:rPr lang="zh-TW" altLang="en-US" sz="3200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sym typeface="Symbol" pitchFamily="18" charset="2"/>
                </a:rPr>
                <a:t></a:t>
              </a:r>
              <a:endPara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785786" y="4143380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慢慢加入數滴三乙醇胺，會形成透明膠狀</a:t>
            </a:r>
            <a:r>
              <a: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</a:t>
            </a:r>
            <a:r>
              <a: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裝瓶</a:t>
            </a:r>
            <a:r>
              <a:rPr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571</Words>
  <Application>Microsoft Office PowerPoint</Application>
  <PresentationFormat>如螢幕大小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Symbol</vt:lpstr>
      <vt:lpstr>Times New Roman</vt:lpstr>
      <vt:lpstr>Wingdings</vt:lpstr>
      <vt:lpstr>Office 佈景主題</vt:lpstr>
      <vt:lpstr>PowerPoint 簡報</vt:lpstr>
      <vt:lpstr>蘆薈保濕凝膠劑配方組成</vt:lpstr>
      <vt:lpstr>PowerPoint 簡報</vt:lpstr>
      <vt:lpstr>蘆薈保濕凝膠劑製作步驟</vt:lpstr>
      <vt:lpstr>潔手露(乾洗手)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pc</cp:lastModifiedBy>
  <cp:revision>4</cp:revision>
  <dcterms:created xsi:type="dcterms:W3CDTF">2018-10-15T14:22:49Z</dcterms:created>
  <dcterms:modified xsi:type="dcterms:W3CDTF">2023-10-11T04:25:06Z</dcterms:modified>
</cp:coreProperties>
</file>